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FB50CD-7187-174D-82DA-700D4D52F02F}" v="2" dt="2025-10-28T17:57:08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7:08.148" v="1"/>
      <pc:docMkLst>
        <pc:docMk/>
      </pc:docMkLst>
      <pc:sldMasterChg chg="setBg">
        <pc:chgData name="Brothers, Jeffrey" userId="6e40b7f0-f92e-4e9a-ad33-0e5d6a61616b" providerId="ADAL" clId="{0D4C7DFF-6A03-55F5-B049-D1EB275DC57B}" dt="2025-10-28T17:57:08.148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6"/>
            <a:ext cx="11734800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8862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923093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1600201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60504" y="1600201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3090446"/>
            <a:ext cx="11337234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758032"/>
            <a:ext cx="3952460" cy="566738"/>
          </a:xfrm>
        </p:spPr>
        <p:txBody>
          <a:bodyPr anchor="b"/>
          <a:lstStyle>
            <a:lvl1pPr algn="l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758031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632883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923093"/>
            <a:ext cx="11655286" cy="83099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754090"/>
            <a:ext cx="11655286" cy="4372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C5C5A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54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CE920-C438-D45B-1382-C6DEBB8B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E4F35-73A9-2FA1-A686-C609D79D8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9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6A0032-1EFD-975F-4BC0-70DD5933D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30B47D-92B2-E3AF-B08D-5279FF8237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A4822-7DCF-EED8-8097-E719C192497C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BD3365-4CBD-760D-1B0D-0CF3CF23D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7FC324A-F9AD-BB5A-1B4A-52AD9F0AAA4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9DD086-274A-87B9-CC0A-A74F998AC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5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2025-10-28T17:57:18Z</dcterms:modified>
</cp:coreProperties>
</file>